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CB3F3E-1FE4-475F-9AF9-0E75E361A81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24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25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27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29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0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30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03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F8C02D-DF95-4704-A42F-201D036947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8E8EE-41BA-4F73-91D6-35E651815B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5190A-4D45-4445-9E73-8B837877F3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C7CAA-3273-4154-A05D-8835B78C2C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423FF-5935-4F07-84E2-DF859DE66C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1BAE4-5138-43AA-949E-687A32FEC6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708E9-4621-460C-8504-CD61E29523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AFFB7-954E-4B63-896C-2FAAA506A2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5BB61-149B-444C-884E-8C486206D4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C2F2-BDB3-4141-B83C-1C9227ADAD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485B4-C114-4C7E-AB12-EE473E12C5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2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2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3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2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5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2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7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2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27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2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92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2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2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6C7930C-0D34-4B2F-A5CA-384A97DB6A79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Oppression </a:t>
            </a:r>
            <a:r>
              <a:rPr lang="en-GB" dirty="0" err="1"/>
              <a:t>vs</a:t>
            </a:r>
            <a:r>
              <a:rPr lang="en-GB" dirty="0"/>
              <a:t> Collusion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What happens when we fail to </a:t>
            </a:r>
            <a:r>
              <a:rPr lang="en-GB" dirty="0" smtClean="0"/>
              <a:t>demonstrate </a:t>
            </a:r>
            <a:r>
              <a:rPr lang="en-GB" dirty="0"/>
              <a:t>respect to service </a:t>
            </a:r>
            <a:r>
              <a:rPr lang="en-GB" dirty="0" smtClean="0"/>
              <a:t>users and instead are affected by our own prejudices or predilections?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6" name="Photo Editor Photo" r:id="rId3" imgW="7504762" imgH="10552381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OK Corral</a:t>
            </a:r>
            <a:br>
              <a:rPr lang="en-GB" sz="4000"/>
            </a:br>
            <a:r>
              <a:rPr lang="en-GB" sz="4000"/>
              <a:t>Life Positions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 sz="3600"/>
              <a:t>I’m OK</a:t>
            </a:r>
          </a:p>
          <a:p>
            <a:r>
              <a:rPr lang="en-GB" sz="3600"/>
              <a:t>You’re OK</a:t>
            </a:r>
          </a:p>
          <a:p>
            <a:endParaRPr lang="en-GB" sz="3600"/>
          </a:p>
          <a:p>
            <a:r>
              <a:rPr lang="en-GB" sz="3600"/>
              <a:t>I’m OK</a:t>
            </a:r>
          </a:p>
          <a:p>
            <a:r>
              <a:rPr lang="en-GB" sz="3600"/>
              <a:t>You’re Not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OK Corral</a:t>
            </a:r>
            <a:br>
              <a:rPr lang="en-GB" sz="4000"/>
            </a:br>
            <a:r>
              <a:rPr lang="en-GB" sz="4000"/>
              <a:t>Life Positions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3600"/>
          </a:p>
          <a:p>
            <a:r>
              <a:rPr lang="en-GB" sz="3600"/>
              <a:t>I’m Not OK</a:t>
            </a:r>
          </a:p>
          <a:p>
            <a:r>
              <a:rPr lang="en-GB" sz="3600"/>
              <a:t>You’re OK</a:t>
            </a:r>
          </a:p>
          <a:p>
            <a:endParaRPr lang="en-GB" sz="3600"/>
          </a:p>
          <a:p>
            <a:r>
              <a:rPr lang="en-GB" sz="3600"/>
              <a:t>I’m Not OK</a:t>
            </a:r>
          </a:p>
          <a:p>
            <a:r>
              <a:rPr lang="en-GB" sz="3600"/>
              <a:t>You’re Not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The OK Corral</a:t>
            </a:r>
            <a:br>
              <a:rPr lang="en-GB" sz="4000"/>
            </a:br>
            <a:r>
              <a:rPr lang="en-GB" sz="3200"/>
              <a:t>Life Positions</a:t>
            </a:r>
            <a:endParaRPr lang="en-GB" sz="400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  I’m OK</a:t>
            </a:r>
          </a:p>
          <a:p>
            <a:r>
              <a:rPr lang="en-GB"/>
              <a:t>  You’re OK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  I’m Not OK</a:t>
            </a:r>
          </a:p>
          <a:p>
            <a:r>
              <a:rPr lang="en-GB"/>
              <a:t>  You’re OK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  I’m OK</a:t>
            </a:r>
          </a:p>
          <a:p>
            <a:r>
              <a:rPr lang="en-GB"/>
              <a:t>  You’re Not OK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  I’m Not OK</a:t>
            </a:r>
          </a:p>
          <a:p>
            <a:r>
              <a:rPr lang="en-GB"/>
              <a:t> You’re Not OK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11188" y="3284538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4284663" y="1484313"/>
            <a:ext cx="0" cy="4608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Karpman’s Drama Triangle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                               Victim</a:t>
            </a:r>
          </a:p>
          <a:p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Rescuer				            Persecutor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716463" y="2205038"/>
            <a:ext cx="2879725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1692275" y="5157788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1835150" y="2276475"/>
            <a:ext cx="273685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4932363" y="2133600"/>
            <a:ext cx="3024187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1258888" y="2133600"/>
            <a:ext cx="2952750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1331913" y="5734050"/>
            <a:ext cx="669607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124</TotalTime>
  <Words>86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Ripple</vt:lpstr>
      <vt:lpstr>Microsoft Photo Editor 3.0 Photo</vt:lpstr>
      <vt:lpstr>Oppression vs Collusion</vt:lpstr>
      <vt:lpstr>Slide 2</vt:lpstr>
      <vt:lpstr>OK Corral Life Positions</vt:lpstr>
      <vt:lpstr>OK Corral Life Positions</vt:lpstr>
      <vt:lpstr>The OK Corral Life Positions</vt:lpstr>
      <vt:lpstr>Karpman’s Drama Triangle</vt:lpstr>
    </vt:vector>
  </TitlesOfParts>
  <Company>Walsall 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Oppression vs Collusion</dc:title>
  <dc:creator>BentleyI</dc:creator>
  <cp:lastModifiedBy>ICT_Failsafe</cp:lastModifiedBy>
  <cp:revision>11</cp:revision>
  <dcterms:created xsi:type="dcterms:W3CDTF">2006-10-03T16:30:34Z</dcterms:created>
  <dcterms:modified xsi:type="dcterms:W3CDTF">2013-02-25T14:33:10Z</dcterms:modified>
</cp:coreProperties>
</file>